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771F961-B5FE-4B74-844B-0ADA9D149DD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5337AAB-2890-4512-BAF3-202B90C72E6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8683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РАЗМЕР </a:t>
            </a:r>
            <a:r>
              <a:rPr lang="ru-RU" b="1" dirty="0">
                <a:solidFill>
                  <a:srgbClr val="FF0000"/>
                </a:solidFill>
              </a:rPr>
              <a:t>МИНИМАЛЬНОЙ и МАКСИМАЛЬНОЙ ВЕЛИЧИН ПОСОБИЯ ПО БЕЗРАБОТИЦЕ НА 2020 ГОД.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3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21"/>
    </mc:Choice>
    <mc:Fallback>
      <p:transition spd="slow" advTm="31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20688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МИНИМАЛЬНАЯ  ВЕЛИЧИНА ПОСОБИЯ ПО БЕЗРАБОТИЦЕ </a:t>
            </a:r>
            <a:r>
              <a:rPr lang="ru-RU" sz="3200" dirty="0"/>
              <a:t>гражданам, впервые ищущим работу (ранее не работавшим); стремящимся возобновить трудовую деятельность после длительного (более одного года) перерыва; уволенным за нарушение трудовой дисциплины или другие виновные действия, предусмотренные законодательством Российской Федерации;</a:t>
            </a:r>
          </a:p>
        </p:txBody>
      </p:sp>
    </p:spTree>
    <p:extLst>
      <p:ext uri="{BB962C8B-B14F-4D97-AF65-F5344CB8AC3E}">
        <p14:creationId xmlns:p14="http://schemas.microsoft.com/office/powerpoint/2010/main" val="250348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18"/>
    </mc:Choice>
    <mc:Fallback>
      <p:transition spd="slow" advTm="32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764704"/>
            <a:ext cx="734481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уволенным по любым основаниям в течение 12 месяцев, предшествовавших началу безработицы, и состоявшим в этот период в трудовых (служебных) отношениях менее 26 недель, а также гражданам, направленным органами службы занятости на обучение и отчисленным за виновные действия, устанавливается в размере минимальной величины пособия по безработице, если иное не предусмотрено настоящим Законом назначается на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3 месяца в размере 1800 рублей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3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68"/>
    </mc:Choice>
    <mc:Fallback>
      <p:transition spd="slow" advTm="7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60648"/>
            <a:ext cx="7272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МАКСИМАЛЬНАЯ ВЕЛИЧИНА ПОСОБИЯ ПО БЕЗРАБОТИЦЕ </a:t>
            </a:r>
            <a:r>
              <a:rPr lang="ru-RU" sz="3200" dirty="0" smtClean="0"/>
              <a:t>согласно Постановлением Правительства Российской Федерации от 27 марта 2020 г. № 346 «О размерах минимальной и максимальной величин пособия по безработице на 2020 год» могут получить граждане, уволенные с работы в последний год перед обращением в Центр занятости и имеющие не менее 6 месяцев трудового стажа (26 рабочих недель).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604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87"/>
    </mc:Choice>
    <mc:Fallback>
      <p:transition spd="slow" advTm="69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3848" y="620688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Пособие по безработице гражданам, уволенным по любым основаниям, начисляется в процентном отношении к среднему заработку, исчисленному за последние три месяца по последнему месту работы (службы), если они в течение 12 месяцев, предшествовавших началу безработицы, состояли в трудовых (служебных) отношениях не менее 26 недель. Пособие по безработице назначается на 6 месяцев.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8134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24"/>
    </mc:Choice>
    <mc:Fallback>
      <p:transition spd="slow" advTm="122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6673"/>
            <a:ext cx="72008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Пособие по безработице начисляется в первые три месяца в размере 75 процентов их среднемесячного заработка (денежного содержания, довольствия), исчисленного за последние три месяца по последнему месту работы (службы), в следующие три месяца - в размере 60 процентов указанного заработка. При этом размер пособия по безработице не может быть выше 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максимальной величины пособия по безработице 14556 рублей</a:t>
            </a:r>
            <a:r>
              <a:rPr lang="ru-RU" sz="2800" dirty="0" smtClean="0"/>
              <a:t> и ниже минимальной величины пособия по безработице.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915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673"/>
    </mc:Choice>
    <mc:Fallback>
      <p:transition spd="slow" advTm="13673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</TotalTime>
  <Words>314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РАЗМЕР МИНИМАЛЬНОЙ и МАКСИМАЛЬНОЙ ВЕЛИЧИН ПОСОБИЯ ПО БЕЗРАБОТИЦЕ НА 2020 ГОД.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УСТАНОВЛЕН РАЗМЕР МИНИМАЛЬНОЙ и МАКСИМАЛЬНОЙ ВЕЛИЧИН ПОСОБИЯ ПО БЕЗРАБОТИЦЕ НА 2020 ГОД.</dc:title>
  <dc:creator>user</dc:creator>
  <cp:lastModifiedBy>user</cp:lastModifiedBy>
  <cp:revision>4</cp:revision>
  <dcterms:created xsi:type="dcterms:W3CDTF">2020-04-07T10:14:37Z</dcterms:created>
  <dcterms:modified xsi:type="dcterms:W3CDTF">2020-04-07T10:44:12Z</dcterms:modified>
</cp:coreProperties>
</file>